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58" r:id="rId6"/>
    <p:sldId id="259" r:id="rId7"/>
    <p:sldId id="260" r:id="rId8"/>
    <p:sldId id="262" r:id="rId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C:/Users/Administrator/Documents/WeChat Files/wxid_rclg2radfezd21/FileStorage/Fav/Temp/1V994W2/PycharmProjects/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image" Target="C:/Users/Administrator/Documents/WeChat Files/wxid_rclg2radfezd21/FileStorage/Fav/Temp/1V994W2/PycharmProjects/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3.xml"/><Relationship Id="rId4" Type="http://schemas.openxmlformats.org/officeDocument/2006/relationships/image" Target="C:/Users/Administrator/Documents/WeChat Files/wxid_rclg2radfezd21/FileStorage/Fav/Temp/1V994W2/PycharmProjects/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2.xml"/><Relationship Id="rId10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image" Target="C:/Users/Administrator/Documents/WeChat Files/wxid_rclg2radfezd21/FileStorage/Fav/Temp/1V994W2/PycharmProjects/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image" Target="C:/Users/Administrator/Documents/WeChat Files/wxid_rclg2radfezd21/FileStorage/Fav/Temp/1V994W2/PycharmProjects/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2.xml"/><Relationship Id="rId4" Type="http://schemas.openxmlformats.org/officeDocument/2006/relationships/image" Target="C:/Users/Administrator/Documents/WeChat Files/wxid_rclg2radfezd21/FileStorage/Fav/Temp/1V994W2/PycharmProjects/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1.xml"/><Relationship Id="rId10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image" Target="C:/Users/Administrator/Documents/WeChat Files/wxid_rclg2radfezd21/FileStorage/Fav/Temp/1V994W2/PycharmProjects/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8.xml"/><Relationship Id="rId5" Type="http://schemas.openxmlformats.org/officeDocument/2006/relationships/image" Target="C:/Users/Administrator/Documents/WeChat Files/wxid_rclg2radfezd21/FileStorage/Fav/Temp/1V994W2/PycharmProjects/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1" Type="http://schemas.openxmlformats.org/officeDocument/2006/relationships/tags" Target="../tags/tag61.xml"/><Relationship Id="rId10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image" Target="C:/Users/Administrator/Documents/WeChat Files/wxid_rclg2radfezd21/FileStorage/Fav/Temp/1V994W2/PycharmProjects/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C:/Users/Administrator/Documents/WeChat Files/wxid_rclg2radfezd21/FileStorage/Fav/Temp/1V994W2/PycharmProjects/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C:/Users/Administrator/Documents/WeChat Files/wxid_rclg2radfezd21/FileStorage/Fav/Temp/1V994W2/PycharmProjects/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image" Target="C:/Users/Administrator/Documents/WeChat Files/wxid_rclg2radfezd21/FileStorage/Fav/Temp/1V994W2/PycharmProjects/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75.xml"/><Relationship Id="rId5" Type="http://schemas.openxmlformats.org/officeDocument/2006/relationships/image" Target="C:/Users/Administrator/Documents/WeChat Files/wxid_rclg2radfezd21/FileStorage/Fav/Temp/1V994W2/PycharmProjects/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1" Type="http://schemas.openxmlformats.org/officeDocument/2006/relationships/tags" Target="../tags/tag78.xml"/><Relationship Id="rId10" Type="http://schemas.openxmlformats.org/officeDocument/2006/relationships/tags" Target="../tags/tag77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image" Target="C:/Users/Administrator/Documents/WeChat Files/wxid_rclg2radfezd21/FileStorage/Fav/Temp/1V994W2/PycharmProjects/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1.xml"/><Relationship Id="rId5" Type="http://schemas.openxmlformats.org/officeDocument/2006/relationships/image" Target="C:/Users/Administrator/Documents/WeChat Files/wxid_rclg2radfezd21/FileStorage/Fav/Temp/1V994W2/PycharmProjects/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image" Target="C:/Users/Administrator/Documents/WeChat Files/wxid_rclg2radfezd21/FileStorage/Fav/Temp/1V994W2/PycharmProjects/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7.xml"/><Relationship Id="rId5" Type="http://schemas.openxmlformats.org/officeDocument/2006/relationships/image" Target="C:/Users/Administrator/Documents/WeChat Files/wxid_rclg2radfezd21/FileStorage/Fav/Temp/1V994W2/PycharmProjects/PPT_Background_Generation/pic_temp/0_pic_quater_right_down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image" Target="C:/Users/Administrator/Documents/WeChat Files/wxid_rclg2radfezd21/FileStorage/Fav/Temp/1V994W2/PycharmProjects/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.xml"/><Relationship Id="rId4" Type="http://schemas.openxmlformats.org/officeDocument/2006/relationships/image" Target="C:/Users/Administrator/Documents/WeChat Files/wxid_rclg2radfezd21/FileStorage/Fav/Temp/1V994W2/PycharmProjects/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image" Target="C:/Users/Administrator/Documents/WeChat Files/wxid_rclg2radfezd21/FileStorage/Fav/Temp/1V994W2/PycharmProjects/PPT_Background_Generation/pic_temp/pic_half_down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image" Target="C:/Users/Administrator/Documents/WeChat Files/wxid_rclg2radfezd21/FileStorage/Fav/Temp/1V994W2/PycharmProjects/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5.xml"/><Relationship Id="rId4" Type="http://schemas.openxmlformats.org/officeDocument/2006/relationships/image" Target="C:/Users/Administrator/Documents/WeChat Files/wxid_rclg2radfezd21/FileStorage/Fav/Temp/1V994W2/PycharmProjects/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4.xml"/><Relationship Id="rId10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image" Target="C:/Users/Administrator/Documents/WeChat Files/wxid_rclg2radfezd21/FileStorage/Fav/Temp/1V994W2/PycharmProjects/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0.xml"/><Relationship Id="rId4" Type="http://schemas.openxmlformats.org/officeDocument/2006/relationships/image" Target="C:/Users/Administrator/Documents/WeChat Files/wxid_rclg2radfezd21/FileStorage/Fav/Temp/1V994W2/PycharmProjects/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9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image" Target="C:/Users/Administrator/Documents/WeChat Files/wxid_rclg2radfezd21/FileStorage/Fav/Temp/1V994W2/PycharmProjects/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5.xml"/><Relationship Id="rId4" Type="http://schemas.openxmlformats.org/officeDocument/2006/relationships/image" Target="C:/Users/Administrator/Documents/WeChat Files/wxid_rclg2radfezd21/FileStorage/Fav/Temp/1V994W2/Documents/Tencent%20Files/574576071/FileRecv/&#25340;&#35013;&#32032;&#26448;/&#31616;&#32422;&#28385;&#29256;-28/19/subject_holdleft_72,108,173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24.xml"/><Relationship Id="rId10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image" Target="C:/Users/Administrator/Documents/WeChat Files/wxid_rclg2radfezd21/FileStorage/Fav/Temp/1V994W2/PycharmProjects/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3.xml"/><Relationship Id="rId4" Type="http://schemas.openxmlformats.org/officeDocument/2006/relationships/image" Target="C:/Users/Administrator/Documents/WeChat Files/wxid_rclg2radfezd21/FileStorage/Fav/Temp/1V994W2/PycharmProjects/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2.xml"/><Relationship Id="rId10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image" Target="C:/Users/Administrator/Documents/WeChat Files/wxid_rclg2radfezd21/FileStorage/Fav/Temp/1V994W2/PycharmProjects/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8.xml"/><Relationship Id="rId4" Type="http://schemas.openxmlformats.org/officeDocument/2006/relationships/image" Target="C:/Users/Administrator/Documents/WeChat Files/wxid_rclg2radfezd21/FileStorage/Fav/Temp/1V994W2/PycharmProjects/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7.xml"/><Relationship Id="rId10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4" descr="C:/Users/Administrator/Documents/WeChat Files/wxid_rclg2radfezd21/FileStorage/Fav/Temp/1V994W2/PycharmProjects/PPT_Background_Generation/pic_temp/pic_sup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 flipH="1">
            <a:off x="0" y="-9842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787741" y="4463072"/>
            <a:ext cx="1316831" cy="408940"/>
          </a:xfrm>
          <a:prstGeom prst="rect">
            <a:avLst/>
          </a:prstGeom>
        </p:spPr>
        <p:txBody>
          <a:bodyPr vert="horz" wrap="square" lIns="90170" tIns="46990" rIns="90170" bIns="4699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4787741" y="4985042"/>
            <a:ext cx="1316831" cy="408940"/>
          </a:xfrm>
          <a:prstGeom prst="rect">
            <a:avLst/>
          </a:prstGeom>
        </p:spPr>
        <p:txBody>
          <a:bodyPr vert="horz" wrap="square" lIns="90170" tIns="46990" rIns="90170" bIns="4699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</p:nvPr>
        </p:nvSpPr>
        <p:spPr>
          <a:xfrm>
            <a:off x="4788000" y="2315410"/>
            <a:ext cx="3619024" cy="970915"/>
          </a:xfrm>
        </p:spPr>
        <p:txBody>
          <a:bodyPr vert="horz" wrap="square" lIns="90170" tIns="46990" rIns="90170" bIns="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</p:nvPr>
        </p:nvSpPr>
        <p:spPr>
          <a:xfrm>
            <a:off x="4787741" y="3380740"/>
            <a:ext cx="3619500" cy="480060"/>
          </a:xfrm>
        </p:spPr>
        <p:txBody>
          <a:bodyPr vert="horz" wrap="square" lIns="90170" tIns="0" rIns="90170" bIns="4699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15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图片 7" descr="C:/Users/Administrator/Documents/WeChat Files/wxid_rclg2radfezd21/FileStorage/Fav/Temp/1V994W2/PycharmProjects/PPT_Background_Generation/pic_temp/0_pic_quater_left_up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539750" cy="623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图片 5" descr="C:/Users/Administrator/Documents/WeChat Files/wxid_rclg2radfezd21/FileStorage/Fav/Temp/1V994W2/PycharmProjects/PPT_Background_Generation/pic_temp/1_pic_quater_right_up.png"/>
          <p:cNvPicPr/>
          <p:nvPr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8604250" y="0"/>
            <a:ext cx="539750" cy="623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952508"/>
            <a:ext cx="8139178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5" descr="C:/Users/Administrator/Documents/WeChat Files/wxid_rclg2radfezd21/FileStorage/Fav/Temp/1V994W2/PycharmProjects/PPT_Background_Generation/pic_temp/pic_sup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占位符 6"/>
          <p:cNvSpPr>
            <a:spLocks noGrp="1"/>
          </p:cNvSpPr>
          <p:nvPr>
            <p:ph type="body" idx="14" hasCustomPrompt="1"/>
          </p:nvPr>
        </p:nvSpPr>
        <p:spPr>
          <a:xfrm>
            <a:off x="4956810" y="3608705"/>
            <a:ext cx="1441133" cy="483870"/>
          </a:xfrm>
        </p:spPr>
        <p:txBody>
          <a:bodyPr vert="horz" wrap="square" lIns="90170" tIns="46990" rIns="90170" bIns="46990" anchor="t" anchorCtr="0">
            <a:noAutofit/>
          </a:bodyPr>
          <a:lstStyle>
            <a:lvl1pPr marL="342900" marR="0" indent="-342900" algn="l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1800" b="0" spc="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</p:nvPr>
        </p:nvSpPr>
        <p:spPr>
          <a:xfrm>
            <a:off x="4956974" y="2301157"/>
            <a:ext cx="3429027" cy="1172210"/>
          </a:xfrm>
        </p:spPr>
        <p:txBody>
          <a:bodyPr vert="horz" wrap="square" lIns="90170" tIns="46990" rIns="90170" bIns="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950" strike="noStrike" noProof="1"/>
              <a:t>编辑标题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图片 6" descr="C:/Users/Administrator/Documents/WeChat Files/wxid_rclg2radfezd21/FileStorage/Fav/Temp/1V994W2/PycharmProjects/PPT_Background_Generation/pic_temp/0_pic_quater_left_up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539750" cy="623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5" descr="C:/Users/Administrator/Documents/WeChat Files/wxid_rclg2radfezd21/FileStorage/Fav/Temp/1V994W2/PycharmProjects/PPT_Background_Generation/pic_temp/1_pic_quater_right_up.png"/>
          <p:cNvPicPr/>
          <p:nvPr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8604250" y="0"/>
            <a:ext cx="539750" cy="623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0"/>
            <a:ext cx="8139178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75" y="303213"/>
            <a:ext cx="8705850" cy="625157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z="100" strike="noStrike" noProof="1"/>
          </a:p>
        </p:txBody>
      </p:sp>
      <p:pic>
        <p:nvPicPr>
          <p:cNvPr id="14340" name="图片 8" descr="C:/Users/Administrator/Documents/WeChat Files/wxid_rclg2radfezd21/FileStorage/Fav/Temp/1V994W2/PycharmProjects/PPT_Background_Generation/pic_temp/0_pic_quater_left_up.png"/>
          <p:cNvPicPr/>
          <p:nvPr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0" y="0"/>
            <a:ext cx="539750" cy="623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7" descr="C:/Users/Administrator/Documents/WeChat Files/wxid_rclg2radfezd21/FileStorage/Fav/Temp/1V994W2/PycharmProjects/PPT_Background_Generation/pic_temp/1_pic_quater_right_up.png"/>
          <p:cNvPicPr/>
          <p:nvPr>
            <p:custDataLst>
              <p:tags r:id="rId6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604250" y="0"/>
            <a:ext cx="539750" cy="623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249200"/>
            <a:ext cx="7219800" cy="723600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2163600"/>
            <a:ext cx="721995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791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z="100" strike="noStrike" noProof="1"/>
          </a:p>
        </p:txBody>
      </p:sp>
      <p:pic>
        <p:nvPicPr>
          <p:cNvPr id="15364" name="图片 7" descr="C:/Users/Administrator/Documents/WeChat Files/wxid_rclg2radfezd21/FileStorage/Fav/Temp/1V994W2/PycharmProjects/PPT_Background_Generation/pic_temp/0_pic_quater_left_up.png"/>
          <p:cNvPicPr/>
          <p:nvPr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8604250" y="0"/>
            <a:ext cx="539750" cy="623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770400"/>
            <a:ext cx="2970000" cy="882000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764000"/>
            <a:ext cx="29673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769938"/>
            <a:ext cx="486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z="100" strike="noStrike" noProof="1"/>
          </a:p>
        </p:txBody>
      </p:sp>
      <p:pic>
        <p:nvPicPr>
          <p:cNvPr id="16388" name="图片 9" descr="C:/Users/Administrator/Documents/WeChat Files/wxid_rclg2radfezd21/FileStorage/Fav/Temp/1V994W2/PycharmProjects/PPT_Background_Generation/pic_temp/0_pic_quater_left_up.png"/>
          <p:cNvPicPr/>
          <p:nvPr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0" y="0"/>
            <a:ext cx="539750" cy="623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图片 7" descr="C:/Users/Administrator/Documents/WeChat Files/wxid_rclg2radfezd21/FileStorage/Fav/Temp/1V994W2/PycharmProjects/PPT_Background_Generation/pic_temp/1_pic_quater_right_up.png"/>
          <p:cNvPicPr/>
          <p:nvPr>
            <p:custDataLst>
              <p:tags r:id="rId6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604250" y="0"/>
            <a:ext cx="539750" cy="623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781200"/>
            <a:ext cx="8232300" cy="626400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659600"/>
            <a:ext cx="8231981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808000"/>
            <a:ext cx="82242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9200"/>
            <a:ext cx="9144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z="100" strike="noStrike" noProof="1"/>
          </a:p>
        </p:txBody>
      </p:sp>
      <p:pic>
        <p:nvPicPr>
          <p:cNvPr id="17412" name="图片 9" descr="C:/Users/Administrator/Documents/WeChat Files/wxid_rclg2radfezd21/FileStorage/Fav/Temp/1V994W2/PycharmProjects/PPT_Background_Generation/pic_temp/0_pic_quater_left_up.png"/>
          <p:cNvPicPr/>
          <p:nvPr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0" y="0"/>
            <a:ext cx="539750" cy="623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图片 7" descr="C:/Users/Administrator/Documents/WeChat Files/wxid_rclg2radfezd21/FileStorage/Fav/Temp/1V994W2/PycharmProjects/PPT_Background_Generation/pic_temp/1_pic_quater_right_up.png"/>
          <p:cNvPicPr/>
          <p:nvPr>
            <p:custDataLst>
              <p:tags r:id="rId6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604250" y="0"/>
            <a:ext cx="539750" cy="623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669600"/>
            <a:ext cx="8232300" cy="565200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681200"/>
            <a:ext cx="82431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5180400"/>
            <a:ext cx="82512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z="100" strike="noStrike" noProof="1"/>
          </a:p>
        </p:txBody>
      </p:sp>
      <p:pic>
        <p:nvPicPr>
          <p:cNvPr id="18436" name="图片 11" descr="C:/Users/Administrator/Documents/WeChat Files/wxid_rclg2radfezd21/FileStorage/Fav/Temp/1V994W2/PycharmProjects/PPT_Background_Generation/pic_temp/0_pic_quater_left_up.png"/>
          <p:cNvPicPr/>
          <p:nvPr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8604250" y="6234113"/>
            <a:ext cx="539750" cy="623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图片 9" descr="C:/Users/Administrator/Documents/WeChat Files/wxid_rclg2radfezd21/FileStorage/Fav/Temp/1V994W2/PycharmProjects/PPT_Background_Generation/pic_temp/1_pic_quater_right_up.png"/>
          <p:cNvPicPr/>
          <p:nvPr>
            <p:custDataLst>
              <p:tags r:id="rId6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0" y="6234113"/>
            <a:ext cx="539750" cy="623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237600"/>
            <a:ext cx="82782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663200"/>
            <a:ext cx="40068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663200"/>
            <a:ext cx="40257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4816800"/>
            <a:ext cx="40068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4813200"/>
            <a:ext cx="40257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4088"/>
            <a:ext cx="9144000" cy="494982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z="100" strike="noStrike" noProof="1"/>
          </a:p>
        </p:txBody>
      </p:sp>
      <p:pic>
        <p:nvPicPr>
          <p:cNvPr id="19460" name="图片 8" descr="C:/Users/Administrator/Documents/WeChat Files/wxid_rclg2radfezd21/FileStorage/Fav/Temp/1V994W2/PycharmProjects/PPT_Background_Generation/pic_temp/0_pic_quater_right_down.png"/>
          <p:cNvPicPr/>
          <p:nvPr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7929563" y="5454650"/>
            <a:ext cx="1214437" cy="1403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图片 7" descr="C:/Users/Administrator/Documents/WeChat Files/wxid_rclg2radfezd21/FileStorage/Fav/Temp/1V994W2/PycharmProjects/PPT_Background_Generation/pic_temp/1_pic_quater_right_up.png"/>
          <p:cNvPicPr/>
          <p:nvPr>
            <p:custDataLst>
              <p:tags r:id="rId6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0" y="5454650"/>
            <a:ext cx="1214438" cy="1403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339200"/>
            <a:ext cx="6858000" cy="2386800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3862800"/>
            <a:ext cx="6858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7" descr="C:/Users/Administrator/Documents/WeChat Files/wxid_rclg2radfezd21/FileStorage/Fav/Temp/1V994W2/PycharmProjects/PPT_Background_Generation/pic_temp/0_pic_quater_left_up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539750" cy="623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6" descr="C:/Users/Administrator/Documents/WeChat Files/wxid_rclg2radfezd21/FileStorage/Fav/Temp/1V994W2/PycharmProjects/PPT_Background_Generation/pic_temp/1_pic_quater_right_up.png"/>
          <p:cNvPicPr/>
          <p:nvPr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8604250" y="0"/>
            <a:ext cx="539750" cy="623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952508"/>
            <a:ext cx="8139178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图片 6" descr="C:/Users/Administrator/Documents/WeChat Files/wxid_rclg2radfezd21/FileStorage/Fav/Temp/1V994W2/PycharmProjects/PPT_Background_Generation/pic_temp/pic_half_down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3048000" y="0"/>
            <a:ext cx="3048000" cy="175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 idx="13" hasCustomPrompt="1"/>
          </p:nvPr>
        </p:nvSpPr>
        <p:spPr>
          <a:xfrm>
            <a:off x="2722483" y="2610167"/>
            <a:ext cx="3699034" cy="1637665"/>
          </a:xfrm>
        </p:spPr>
        <p:txBody>
          <a:bodyPr vert="horz" wrap="square" lIns="90170" tIns="46990" rIns="90170" bIns="4699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Font typeface="Arial" panose="020B0604020202020204" pitchFamily="34" charset="0"/>
              <a:buNone/>
              <a:defRPr sz="6000" b="0" spc="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8" descr="C:/Users/Administrator/Documents/WeChat Files/wxid_rclg2radfezd21/FileStorage/Fav/Temp/1V994W2/PycharmProjects/PPT_Background_Generation/pic_temp/0_pic_quater_left_up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539750" cy="623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图片 7" descr="C:/Users/Administrator/Documents/WeChat Files/wxid_rclg2radfezd21/FileStorage/Fav/Temp/1V994W2/PycharmProjects/PPT_Background_Generation/pic_temp/1_pic_quater_right_up.png"/>
          <p:cNvPicPr/>
          <p:nvPr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8604250" y="0"/>
            <a:ext cx="539750" cy="623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952508"/>
            <a:ext cx="396243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952508"/>
            <a:ext cx="396243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图片 10" descr="C:/Users/Administrator/Documents/WeChat Files/wxid_rclg2radfezd21/FileStorage/Fav/Temp/1V994W2/PycharmProjects/PPT_Background_Generation/pic_temp/0_pic_quater_left_up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539750" cy="623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图片 9" descr="C:/Users/Administrator/Documents/WeChat Files/wxid_rclg2radfezd21/FileStorage/Fav/Temp/1V994W2/PycharmProjects/PPT_Background_Generation/pic_temp/1_pic_quater_right_up.png"/>
          <p:cNvPicPr/>
          <p:nvPr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8604250" y="0"/>
            <a:ext cx="539750" cy="623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4"/>
            <a:ext cx="8139178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952508"/>
            <a:ext cx="396243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406525"/>
            <a:ext cx="39624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952508"/>
            <a:ext cx="396243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406525"/>
            <a:ext cx="396243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图片 6" descr="C:/Users/Administrator/Documents/WeChat Files/wxid_rclg2radfezd21/FileStorage/Fav/Temp/1V994W2/Documents/Tencent%20Files/574576071/FileRecv/拼装素材/简约满版-28/19/subject_holdleft_72,108,173_0_staid_full_0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 rot="-10800000" flipH="1">
            <a:off x="5622925" y="1531938"/>
            <a:ext cx="3292475" cy="379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5" descr="C:/Users/Administrator/Documents/WeChat Files/wxid_rclg2radfezd21/FileStorage/Fav/Temp/1V994W2/PycharmProjects/PPT_Background_Generation/pic_temp/1_pic_quater_right_up.png"/>
          <p:cNvPicPr/>
          <p:nvPr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0" y="6234113"/>
            <a:ext cx="539750" cy="623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43230"/>
            <a:ext cx="8139178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图片 8" descr="C:/Users/Administrator/Documents/WeChat Files/wxid_rclg2radfezd21/FileStorage/Fav/Temp/1V994W2/PycharmProjects/PPT_Background_Generation/pic_temp/0_pic_quater_left_up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539750" cy="623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图片 7" descr="C:/Users/Administrator/Documents/WeChat Files/wxid_rclg2radfezd21/FileStorage/Fav/Temp/1V994W2/PycharmProjects/PPT_Background_Generation/pic_temp/1_pic_quater_right_up.png"/>
          <p:cNvPicPr/>
          <p:nvPr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8604250" y="0"/>
            <a:ext cx="539750" cy="623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443234"/>
            <a:ext cx="8139178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952508"/>
            <a:ext cx="396243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952508"/>
            <a:ext cx="396243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图片 7" descr="C:/Users/Administrator/Documents/WeChat Files/wxid_rclg2radfezd21/FileStorage/Fav/Temp/1V994W2/PycharmProjects/PPT_Background_Generation/pic_temp/0_pic_quater_left_up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539750" cy="623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6" descr="C:/Users/Administrator/Documents/WeChat Files/wxid_rclg2radfezd21/FileStorage/Fav/Temp/1V994W2/PycharmProjects/PPT_Background_Generation/pic_temp/1_pic_quater_right_up.png"/>
          <p:cNvPicPr/>
          <p:nvPr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8604250" y="0"/>
            <a:ext cx="539750" cy="623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952508"/>
            <a:ext cx="713238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952500"/>
            <a:ext cx="7371076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96.xml"/><Relationship Id="rId24" Type="http://schemas.openxmlformats.org/officeDocument/2006/relationships/tags" Target="../tags/tag95.xml"/><Relationship Id="rId23" Type="http://schemas.openxmlformats.org/officeDocument/2006/relationships/tags" Target="../tags/tag94.xml"/><Relationship Id="rId22" Type="http://schemas.openxmlformats.org/officeDocument/2006/relationships/tags" Target="../tags/tag93.xml"/><Relationship Id="rId21" Type="http://schemas.openxmlformats.org/officeDocument/2006/relationships/tags" Target="../tags/tag92.xml"/><Relationship Id="rId20" Type="http://schemas.openxmlformats.org/officeDocument/2006/relationships/tags" Target="../tags/tag9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1650" y="442913"/>
            <a:ext cx="8140700" cy="442912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501650" y="962025"/>
            <a:ext cx="8140700" cy="5387975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t"/>
          <a:p>
            <a:pPr lvl="0" indent="-17145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60400" y="6350000"/>
            <a:ext cx="2024063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688" y="6350000"/>
            <a:ext cx="29686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6350000"/>
            <a:ext cx="2025650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9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1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文本占位符 1"/>
          <p:cNvSpPr>
            <a:spLocks noGrp="1"/>
          </p:cNvSpPr>
          <p:nvPr>
            <p:ph type="body" sz="quarter" idx="16" hasCustomPrompt="1"/>
          </p:nvPr>
        </p:nvSpPr>
        <p:spPr>
          <a:xfrm>
            <a:off x="4787900" y="4462463"/>
            <a:ext cx="1316038" cy="409575"/>
          </a:xfrm>
        </p:spPr>
        <p:txBody>
          <a:bodyPr wrap="square" lIns="90170" tIns="46990" rIns="90170" bIns="46990" anchor="t" anchorCtr="0">
            <a:normAutofit/>
          </a:bodyPr>
          <a:p>
            <a:pPr defTabSz="685800" fontAlgn="auto">
              <a:buClrTx/>
              <a:buFont typeface="Arial" panose="020B0604020202020204" pitchFamily="34" charset="0"/>
            </a:pPr>
            <a:endParaRPr lang="zh-CN" altLang="en-US" strike="noStrike" kern="1200" spc="150" normalizeH="0" baseline="0" noProof="1">
              <a:solidFill>
                <a:srgbClr val="262626"/>
              </a:solidFill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20482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4787900" y="4984750"/>
            <a:ext cx="1316038" cy="409575"/>
          </a:xfrm>
        </p:spPr>
        <p:txBody>
          <a:bodyPr wrap="square" lIns="90170" tIns="46990" rIns="90170" bIns="46990" anchor="t" anchorCtr="0">
            <a:normAutofit/>
          </a:bodyPr>
          <a:p>
            <a:pPr defTabSz="685800" fontAlgn="auto">
              <a:buClrTx/>
              <a:buFont typeface="Arial" panose="020B0604020202020204" pitchFamily="34" charset="0"/>
            </a:pPr>
            <a:endParaRPr lang="zh-CN" altLang="en-US" strike="noStrike" kern="1200" spc="150" normalizeH="0" baseline="0" noProof="1">
              <a:solidFill>
                <a:srgbClr val="262626"/>
              </a:solidFill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3074" name="标题 3073"/>
          <p:cNvSpPr>
            <a:spLocks noGrp="1"/>
          </p:cNvSpPr>
          <p:nvPr>
            <p:ph type="ctrTitle" idx="14" hasCustomPrompt="1"/>
          </p:nvPr>
        </p:nvSpPr>
        <p:spPr>
          <a:xfrm>
            <a:off x="4787900" y="2325688"/>
            <a:ext cx="4159250" cy="960438"/>
          </a:xfrm>
        </p:spPr>
        <p:txBody>
          <a:bodyPr wrap="square" lIns="90170" tIns="46990" rIns="90170" bIns="0" anchor="ctr" anchorCtr="0">
            <a:normAutofit fontScale="90000"/>
          </a:bodyPr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Tx/>
              <a:buNone/>
            </a:pPr>
            <a:r>
              <a:rPr kumimoji="0" lang="zh-CN" sz="4400" b="1" i="0" u="none" strike="noStrike" kern="1200" cap="none" spc="6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宋体" panose="02010600030101010101" pitchFamily="2" charset="-122"/>
                <a:cs typeface="+mj-cs"/>
              </a:rPr>
              <a:t>微量注射泵的使用</a:t>
            </a:r>
            <a:endParaRPr kumimoji="0" lang="zh-CN" sz="4400" b="1" i="0" u="none" strike="noStrike" kern="1200" cap="none" spc="60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宋体" panose="02010600030101010101" pitchFamily="2" charset="-122"/>
              <a:cs typeface="+mj-cs"/>
            </a:endParaRPr>
          </a:p>
        </p:txBody>
      </p:sp>
      <p:sp>
        <p:nvSpPr>
          <p:cNvPr id="3075" name="副标题 3074"/>
          <p:cNvSpPr>
            <a:spLocks noGrp="1"/>
          </p:cNvSpPr>
          <p:nvPr>
            <p:ph type="subTitle" idx="13" hasCustomPrompt="1"/>
          </p:nvPr>
        </p:nvSpPr>
        <p:spPr>
          <a:xfrm>
            <a:off x="4938713" y="5638800"/>
            <a:ext cx="3619500" cy="479425"/>
          </a:xfrm>
        </p:spPr>
        <p:txBody>
          <a:bodyPr wrap="square" lIns="90170" tIns="0" rIns="90170" bIns="46990" anchor="t" anchorCtr="0">
            <a:normAutofit fontScale="25000"/>
          </a:bodyPr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Tx/>
              <a:buNone/>
            </a:pPr>
            <a:endParaRPr kumimoji="0" lang="en-US" sz="3200" b="0" i="0" u="none" strike="noStrike" kern="1200" cap="none" spc="20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Tx/>
              <a:buNone/>
            </a:pPr>
            <a:endParaRPr kumimoji="0" lang="en-US" sz="3200" b="0" i="0" u="none" strike="noStrike" kern="1200" cap="none" spc="20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Tx/>
              <a:buNone/>
            </a:pPr>
            <a:r>
              <a:rPr kumimoji="0" lang="en-US" sz="32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                              </a:t>
            </a:r>
            <a:r>
              <a:rPr kumimoji="0" lang="en-US" sz="80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ICU-</a:t>
            </a:r>
            <a:r>
              <a:rPr kumimoji="0" lang="zh-CN" altLang="en-US" sz="80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李洋</a:t>
            </a:r>
            <a:endParaRPr kumimoji="0" lang="zh-CN" altLang="en-US" sz="8000" b="0" i="0" u="none" strike="noStrike" kern="1200" cap="none" spc="20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标题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3"/>
          </a:xfrm>
        </p:spPr>
        <p:txBody>
          <a:bodyPr wrap="square" lIns="90170" tIns="46990" rIns="90170" bIns="46990" rtlCol="0" anchor="ctr" anchorCtr="0">
            <a:normAutofit/>
          </a:bodyPr>
          <a:p>
            <a:pPr indent="0" defTabSz="685800" fontAlgn="auto">
              <a:buNone/>
            </a:pPr>
            <a:r>
              <a:rPr lang="zh-CN" altLang="en-US" strike="noStrike" kern="1200" spc="200" normalizeH="0" baseline="0" noProof="1">
                <a:latin typeface="Arial" panose="020B0604020202020204" pitchFamily="34" charset="0"/>
                <a:ea typeface="微软雅黑" panose="020B0503020204020204" charset="-122"/>
                <a:cs typeface="+mj-cs"/>
                <a:sym typeface="微软雅黑" panose="020B0503020204020204" charset="-122"/>
              </a:rPr>
              <a:t>微量注射泵简介</a:t>
            </a:r>
            <a:endParaRPr lang="zh-CN" altLang="en-US" strike="noStrike" kern="1200" spc="200" normalizeH="0" baseline="0" noProof="1">
              <a:latin typeface="Arial" panose="020B0604020202020204" pitchFamily="34" charset="0"/>
              <a:ea typeface="微软雅黑" panose="020B0503020204020204" charset="-122"/>
              <a:cs typeface="+mj-cs"/>
              <a:sym typeface="微软雅黑" panose="020B0503020204020204" charset="-122"/>
            </a:endParaRPr>
          </a:p>
        </p:txBody>
      </p:sp>
      <p:sp>
        <p:nvSpPr>
          <p:cNvPr id="21506" name="内容占位符 2"/>
          <p:cNvSpPr>
            <a:spLocks noGrp="1"/>
          </p:cNvSpPr>
          <p:nvPr>
            <p:ph idx="1"/>
          </p:nvPr>
        </p:nvSpPr>
        <p:spPr>
          <a:xfrm>
            <a:off x="501650" y="952500"/>
            <a:ext cx="8140700" cy="5389563"/>
          </a:xfrm>
        </p:spPr>
        <p:txBody>
          <a:bodyPr wrap="square" lIns="90170" tIns="46990" rIns="90170" bIns="46990" rtlCol="0" anchor="t">
            <a:normAutofit/>
          </a:bodyPr>
          <a:p>
            <a:pPr defTabSz="685800" fontAlgn="auto">
              <a:buFont typeface="Arial" panose="020B0604020202020204" pitchFamily="34" charset="0"/>
            </a:pPr>
            <a:r>
              <a:rPr lang="zh-CN" altLang="en-US" sz="3200" strike="noStrike" kern="1200" spc="150" normalizeH="0" baseline="0" noProof="1">
                <a:latin typeface="Arial" panose="020B0604020202020204" pitchFamily="3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识别20ml、50ml注射器，可以将药物精确、均匀 、持续的输入体内，严格控制药物用量，合理调节药物的注射速度。</a:t>
            </a:r>
            <a:endParaRPr lang="zh-CN" altLang="en-US" sz="3200" strike="noStrike" kern="1200" spc="150" normalizeH="0" baseline="0" noProof="1">
              <a:latin typeface="Arial" panose="020B0604020202020204" pitchFamily="3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  <a:p>
            <a:pPr defTabSz="685800" fontAlgn="auto">
              <a:buFont typeface="Arial" panose="020B0604020202020204" pitchFamily="34" charset="0"/>
            </a:pPr>
            <a:endParaRPr lang="zh-CN" altLang="en-US" sz="3200" strike="noStrike" kern="1200" spc="150" normalizeH="0" baseline="0" noProof="1">
              <a:latin typeface="Arial" panose="020B0604020202020204" pitchFamily="3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pic>
        <p:nvPicPr>
          <p:cNvPr id="5" name="图片 4" descr="微信图片_202010241934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7880" y="3193415"/>
            <a:ext cx="5055870" cy="31489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ICU</a:t>
            </a:r>
            <a:r>
              <a:t>常用注射泵、输液泵</a:t>
            </a:r>
          </a:p>
        </p:txBody>
      </p:sp>
      <p:pic>
        <p:nvPicPr>
          <p:cNvPr id="4" name="内容占位符 3" descr="微信图片_2020102419341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48360" y="1520825"/>
            <a:ext cx="3216275" cy="2153285"/>
          </a:xfrm>
          <a:prstGeom prst="rect">
            <a:avLst/>
          </a:prstGeom>
        </p:spPr>
      </p:pic>
      <p:pic>
        <p:nvPicPr>
          <p:cNvPr id="6" name="图片 5" descr="微信图片_202010111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950" y="969010"/>
            <a:ext cx="3343275" cy="2507615"/>
          </a:xfrm>
          <a:prstGeom prst="rect">
            <a:avLst/>
          </a:prstGeom>
        </p:spPr>
      </p:pic>
      <p:pic>
        <p:nvPicPr>
          <p:cNvPr id="7" name="图片 6" descr="微信图片_0008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85" y="3913505"/>
            <a:ext cx="3493135" cy="2620645"/>
          </a:xfrm>
          <a:prstGeom prst="rect">
            <a:avLst/>
          </a:prstGeom>
        </p:spPr>
      </p:pic>
      <p:pic>
        <p:nvPicPr>
          <p:cNvPr id="8" name="图片 7" descr="微信图片_20222239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080" y="3533775"/>
            <a:ext cx="2304415" cy="30746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3"/>
          </a:xfrm>
        </p:spPr>
        <p:txBody>
          <a:bodyPr wrap="square" lIns="90170" tIns="46990" rIns="90170" bIns="46990" rtlCol="0" anchor="ctr" anchorCtr="0">
            <a:normAutofit/>
          </a:bodyPr>
          <a:p>
            <a:pPr indent="0" defTabSz="685800" fontAlgn="auto">
              <a:buNone/>
            </a:pPr>
            <a:r>
              <a:rPr lang="en-US" altLang="zh-CN" strike="noStrike" kern="1200" spc="200" normalizeH="0" baseline="0" noProof="1">
                <a:latin typeface="Arial" panose="020B0604020202020204" pitchFamily="34" charset="0"/>
                <a:ea typeface="微软雅黑" panose="020B0503020204020204" charset="-122"/>
                <a:cs typeface="+mj-cs"/>
                <a:sym typeface="微软雅黑" panose="020B0503020204020204" charset="-122"/>
              </a:rPr>
              <a:t>ICU</a:t>
            </a:r>
            <a:r>
              <a:rPr lang="zh-CN" altLang="en-US" strike="noStrike" kern="1200" spc="200" normalizeH="0" baseline="0" noProof="1">
                <a:latin typeface="Arial" panose="020B0604020202020204" pitchFamily="34" charset="0"/>
                <a:ea typeface="微软雅黑" panose="020B0503020204020204" charset="-122"/>
                <a:cs typeface="+mj-cs"/>
                <a:sym typeface="微软雅黑" panose="020B0503020204020204" charset="-122"/>
              </a:rPr>
              <a:t>常用药物配置剂量</a:t>
            </a:r>
            <a:endParaRPr lang="zh-CN" altLang="en-US" strike="noStrike" kern="1200" spc="200" normalizeH="0" baseline="0" noProof="1">
              <a:latin typeface="Arial" panose="020B0604020202020204" pitchFamily="34" charset="0"/>
              <a:ea typeface="微软雅黑" panose="020B0503020204020204" charset="-122"/>
              <a:cs typeface="+mj-cs"/>
              <a:sym typeface="微软雅黑" panose="020B0503020204020204" charset="-122"/>
            </a:endParaRPr>
          </a:p>
        </p:txBody>
      </p:sp>
      <p:sp>
        <p:nvSpPr>
          <p:cNvPr id="22530" name="内容占位符 2"/>
          <p:cNvSpPr>
            <a:spLocks noGrp="1"/>
          </p:cNvSpPr>
          <p:nvPr>
            <p:ph sz="half" idx="1"/>
          </p:nvPr>
        </p:nvSpPr>
        <p:spPr>
          <a:xfrm>
            <a:off x="425450" y="1103313"/>
            <a:ext cx="4032250" cy="4914900"/>
          </a:xfrm>
        </p:spPr>
        <p:txBody>
          <a:bodyPr wrap="square" lIns="90170" tIns="46990" rIns="90170" bIns="46990" rtlCol="0" anchor="t">
            <a:normAutofit/>
          </a:bodyPr>
          <a:p>
            <a:pPr defTabSz="685800" fontAlgn="auto">
              <a:buFont typeface="Arial" panose="020B0604020202020204" pitchFamily="34" charset="0"/>
            </a:pPr>
            <a:r>
              <a:rPr lang="en-US" altLang="zh-CN" sz="2000" strike="noStrike" kern="1200" spc="15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0.9%</a:t>
            </a:r>
            <a:r>
              <a:rPr lang="zh-CN" altLang="en-US" sz="2000" strike="noStrike" kern="1200" spc="15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氯化钠</a:t>
            </a:r>
            <a:r>
              <a:rPr lang="en-US" altLang="zh-CN" sz="2000" strike="noStrike" kern="1200" spc="15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30ml</a:t>
            </a:r>
            <a:r>
              <a:rPr lang="zh-CN" altLang="en-US" sz="2000" strike="noStrike" kern="1200" spc="15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多巴胺</a:t>
            </a:r>
            <a:r>
              <a:rPr lang="en-US" altLang="zh-CN" sz="2000" strike="noStrike" kern="1200" spc="15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200mg</a:t>
            </a:r>
            <a:r>
              <a:rPr lang="zh-CN" altLang="en-US" sz="2000" strike="noStrike" kern="1200" spc="15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调节泵入</a:t>
            </a:r>
            <a:endParaRPr lang="zh-CN" altLang="en-US" sz="2000" strike="noStrike" kern="1200" spc="150" normalizeH="0" baseline="0" noProof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  <a:p>
            <a:pPr defTabSz="685800" fontAlgn="auto">
              <a:buFont typeface="Arial" panose="020B0604020202020204" pitchFamily="34" charset="0"/>
            </a:pPr>
            <a:r>
              <a:rPr lang="en-US" altLang="zh-CN" sz="2000" strike="noStrike" kern="1200" spc="15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5%</a:t>
            </a:r>
            <a:r>
              <a:rPr lang="zh-CN" altLang="en-US" sz="2000" strike="noStrike" kern="1200" spc="15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葡萄糖</a:t>
            </a:r>
            <a:r>
              <a:rPr lang="en-US" altLang="zh-CN" sz="2000" strike="noStrike" kern="1200" spc="15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46ml</a:t>
            </a:r>
            <a:r>
              <a:rPr lang="zh-CN" altLang="en-US" sz="2000" strike="noStrike" kern="1200" spc="15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去甲肾上腺素</a:t>
            </a:r>
            <a:r>
              <a:rPr lang="en-US" altLang="zh-CN" sz="2000" strike="noStrike" kern="1200" spc="15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8mg</a:t>
            </a:r>
            <a:r>
              <a:rPr lang="zh-CN" altLang="en-US" sz="2000" strike="noStrike" kern="1200" spc="15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调节泵入</a:t>
            </a:r>
            <a:endParaRPr lang="zh-CN" altLang="en-US" sz="2000" strike="noStrike" kern="1200" spc="150" normalizeH="0" baseline="0" noProof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  <a:p>
            <a:pPr defTabSz="685800" fontAlgn="auto">
              <a:buFont typeface="Arial" panose="020B0604020202020204" pitchFamily="34" charset="0"/>
            </a:pPr>
            <a:r>
              <a:rPr lang="en-US" altLang="zh-CN" sz="2000" strike="noStrike" kern="1200" spc="15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5%</a:t>
            </a:r>
            <a:r>
              <a:rPr lang="zh-CN" sz="2000" strike="noStrike" kern="1200" spc="15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葡萄糖</a:t>
            </a:r>
            <a:r>
              <a:rPr lang="en-US" altLang="zh-CN" sz="2000" strike="noStrike" kern="1200" spc="15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50ml</a:t>
            </a:r>
            <a:r>
              <a:rPr lang="zh-CN" sz="2000" strike="noStrike" kern="1200" spc="15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硝普钠</a:t>
            </a:r>
            <a:r>
              <a:rPr lang="en-US" altLang="zh-CN" sz="2000" strike="noStrike" kern="1200" spc="15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50mg</a:t>
            </a:r>
            <a:r>
              <a:rPr lang="zh-CN" sz="2000" strike="noStrike" kern="1200" spc="15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调节泵入</a:t>
            </a:r>
            <a:endParaRPr lang="zh-CN" altLang="en-US" sz="2000" strike="noStrike" kern="1200" spc="150" normalizeH="0" baseline="0" noProof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  <a:p>
            <a:pPr defTabSz="685800" fontAlgn="auto">
              <a:buFont typeface="Arial" panose="020B0604020202020204" pitchFamily="34" charset="0"/>
            </a:pPr>
            <a:r>
              <a:rPr lang="en-US" altLang="zh-CN" sz="2000" strike="noStrike" kern="1200" spc="15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0.9%</a:t>
            </a:r>
            <a:r>
              <a:rPr lang="zh-CN" sz="2000" strike="noStrike" kern="1200" spc="15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氯化钠</a:t>
            </a:r>
            <a:r>
              <a:rPr lang="en-US" altLang="zh-CN" sz="2000" strike="noStrike" kern="1200" spc="15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48ml</a:t>
            </a:r>
            <a:r>
              <a:rPr lang="zh-CN" sz="2000" strike="noStrike" kern="1200" spc="15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硝酸甘油</a:t>
            </a:r>
            <a:r>
              <a:rPr lang="en-US" altLang="zh-CN" sz="2000" strike="noStrike" kern="1200" spc="15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10mg</a:t>
            </a:r>
            <a:r>
              <a:rPr lang="zh-CN" sz="2000" strike="noStrike" kern="1200" spc="150" normalizeH="0" baseline="0" noProof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调节泵入</a:t>
            </a:r>
            <a:endParaRPr lang="zh-CN" altLang="en-US" sz="2000" strike="noStrike" kern="1200" spc="150" normalizeH="0" baseline="0" noProof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  <a:p>
            <a:pPr defTabSz="685800" fontAlgn="auto">
              <a:buFont typeface="Arial" panose="020B0604020202020204" pitchFamily="34" charset="0"/>
            </a:pPr>
            <a:endParaRPr lang="zh-CN" altLang="en-US" sz="2000" strike="noStrike" kern="1200" spc="150" normalizeH="0" baseline="0" noProof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950" y="1103313"/>
            <a:ext cx="3962400" cy="5389563"/>
          </a:xfrm>
        </p:spPr>
        <p:txBody>
          <a:bodyPr wrap="square" lIns="90170" tIns="46990" rIns="90170" bIns="46990">
            <a:normAutofit/>
          </a:bodyPr>
          <a:p>
            <a:pPr marL="171450" marR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150" normalizeH="0" baseline="0" noProof="1">
                <a:solidFill>
                  <a:srgbClr val="00B05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0.9%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rgbClr val="00B05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氯化钠</a:t>
            </a:r>
            <a:r>
              <a:rPr kumimoji="0" lang="en-US" altLang="zh-CN" sz="2000" b="0" i="0" u="none" strike="noStrike" kern="1200" cap="none" spc="150" normalizeH="0" baseline="0" noProof="1">
                <a:solidFill>
                  <a:srgbClr val="00B05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10ml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rgbClr val="00B05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咪达唑仑</a:t>
            </a:r>
            <a:r>
              <a:rPr kumimoji="0" lang="en-US" altLang="zh-CN" sz="2000" b="0" i="0" u="none" strike="noStrike" kern="1200" cap="none" spc="150" normalizeH="0" baseline="0" noProof="1">
                <a:solidFill>
                  <a:srgbClr val="00B05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50mg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rgbClr val="00B05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调节泵入</a:t>
            </a:r>
            <a:endParaRPr kumimoji="0" lang="zh-CN" altLang="en-US" sz="2000" b="0" i="0" u="none" strike="noStrike" kern="1200" cap="none" spc="150" normalizeH="0" baseline="0" noProof="1">
              <a:solidFill>
                <a:srgbClr val="00B050"/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  <a:p>
            <a:pPr marL="171450" marR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150" normalizeH="0" baseline="0" noProof="1">
                <a:solidFill>
                  <a:srgbClr val="00B05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0.9%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rgbClr val="00B05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氯化钠</a:t>
            </a:r>
            <a:r>
              <a:rPr kumimoji="0" lang="en-US" altLang="zh-CN" sz="2000" b="0" i="0" u="none" strike="noStrike" kern="1200" cap="none" spc="150" normalizeH="0" baseline="0" noProof="1">
                <a:solidFill>
                  <a:srgbClr val="00B05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46ml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rgbClr val="00B05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右美托咪定</a:t>
            </a:r>
            <a:r>
              <a:rPr kumimoji="0" lang="en-US" altLang="zh-CN" sz="2000" b="0" i="0" u="none" strike="noStrike" kern="1200" cap="none" spc="150" normalizeH="0" baseline="0" noProof="1">
                <a:solidFill>
                  <a:srgbClr val="00B05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4ml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rgbClr val="00B05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调节泵入</a:t>
            </a:r>
            <a:endParaRPr kumimoji="0" lang="zh-CN" altLang="en-US" sz="2000" b="0" i="0" u="none" strike="noStrike" kern="1200" cap="none" spc="150" normalizeH="0" baseline="0" noProof="1">
              <a:solidFill>
                <a:srgbClr val="00B050"/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  <a:p>
            <a:pPr marL="171450" marR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150" normalizeH="0" baseline="0" noProof="1">
                <a:solidFill>
                  <a:srgbClr val="00B05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0.9%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rgbClr val="00B05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氯化钠</a:t>
            </a:r>
            <a:r>
              <a:rPr kumimoji="0" lang="en-US" altLang="zh-CN" sz="2000" b="0" i="0" u="none" strike="noStrike" kern="1200" cap="none" spc="150" normalizeH="0" baseline="0" noProof="1">
                <a:solidFill>
                  <a:srgbClr val="00B05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40ml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rgbClr val="00B05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布托啡诺</a:t>
            </a:r>
            <a:r>
              <a:rPr kumimoji="0" lang="en-US" altLang="zh-CN" sz="2000" b="0" i="0" u="none" strike="noStrike" kern="1200" cap="none" spc="150" normalizeH="0" baseline="0" noProof="1">
                <a:solidFill>
                  <a:srgbClr val="00B05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10mg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rgbClr val="00B05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调节泵入</a:t>
            </a:r>
            <a:endParaRPr kumimoji="0" lang="zh-CN" altLang="en-US" sz="2000" b="0" i="0" u="none" strike="noStrike" kern="1200" cap="none" spc="150" normalizeH="0" baseline="0" noProof="1">
              <a:solidFill>
                <a:srgbClr val="00B050"/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+mn-ea"/>
            </a:endParaRPr>
          </a:p>
          <a:p>
            <a:pPr marL="171450" marR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150" normalizeH="0" baseline="0" noProof="1">
                <a:solidFill>
                  <a:srgbClr val="0070C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0.9%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rgbClr val="0070C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氯化钠</a:t>
            </a:r>
            <a:r>
              <a:rPr kumimoji="0" lang="en-US" altLang="zh-CN" sz="2000" b="0" i="0" u="none" strike="noStrike" kern="1200" cap="none" spc="150" normalizeH="0" baseline="0" noProof="1">
                <a:solidFill>
                  <a:srgbClr val="0070C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50ml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rgbClr val="0070C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胰岛素</a:t>
            </a:r>
            <a:r>
              <a:rPr kumimoji="0" lang="en-US" altLang="zh-CN" sz="2000" b="0" i="0" u="none" strike="noStrike" kern="1200" cap="none" spc="150" normalizeH="0" baseline="0" noProof="1">
                <a:solidFill>
                  <a:srgbClr val="0070C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50iu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rgbClr val="0070C0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调节泵入</a:t>
            </a:r>
            <a:endParaRPr kumimoji="0" lang="zh-CN" altLang="en-US" sz="2000" b="0" i="0" u="none" strike="noStrike" kern="1200" cap="none" spc="150" normalizeH="0" baseline="0" noProof="1">
              <a:solidFill>
                <a:srgbClr val="0070C0"/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+mn-ea"/>
            </a:endParaRPr>
          </a:p>
          <a:p>
            <a:pPr marL="171450" marR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0.9%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氯化钠</a:t>
            </a: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30ml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氯化钾</a:t>
            </a: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20ml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调节泵入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+mn-cs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标题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3"/>
          </a:xfrm>
        </p:spPr>
        <p:txBody>
          <a:bodyPr wrap="square" lIns="90170" tIns="46990" rIns="90170" bIns="46990" rtlCol="0" anchor="ctr" anchorCtr="0">
            <a:normAutofit/>
          </a:bodyPr>
          <a:p>
            <a:pPr indent="0" defTabSz="685800" fontAlgn="auto">
              <a:buNone/>
            </a:pPr>
            <a:r>
              <a:rPr lang="zh-CN" altLang="en-US" strike="noStrike" kern="1200" spc="200" normalizeH="0" baseline="0" noProof="1">
                <a:latin typeface="Arial" panose="020B0604020202020204" pitchFamily="34" charset="0"/>
                <a:ea typeface="微软雅黑" panose="020B0503020204020204" charset="-122"/>
                <a:cs typeface="+mj-cs"/>
                <a:sym typeface="微软雅黑" panose="020B0503020204020204" charset="-122"/>
              </a:rPr>
              <a:t>常发生的报警提示：</a:t>
            </a:r>
            <a:endParaRPr lang="zh-CN" altLang="en-US" strike="noStrike" kern="1200" spc="200" normalizeH="0" baseline="0" noProof="1">
              <a:latin typeface="Arial" panose="020B0604020202020204" pitchFamily="34" charset="0"/>
              <a:ea typeface="微软雅黑" panose="020B0503020204020204" charset="-122"/>
              <a:cs typeface="+mj-cs"/>
              <a:sym typeface="微软雅黑" panose="020B0503020204020204" charset="-122"/>
            </a:endParaRPr>
          </a:p>
        </p:txBody>
      </p:sp>
      <p:sp>
        <p:nvSpPr>
          <p:cNvPr id="23554" name="内容占位符 2"/>
          <p:cNvSpPr>
            <a:spLocks noGrp="1"/>
          </p:cNvSpPr>
          <p:nvPr>
            <p:ph idx="1"/>
          </p:nvPr>
        </p:nvSpPr>
        <p:spPr>
          <a:xfrm>
            <a:off x="501650" y="952500"/>
            <a:ext cx="8140700" cy="5389563"/>
          </a:xfrm>
        </p:spPr>
        <p:txBody>
          <a:bodyPr wrap="square" lIns="90170" tIns="46990" rIns="90170" bIns="46990" rtlCol="0" anchor="t">
            <a:normAutofit/>
          </a:bodyPr>
          <a:p>
            <a:pPr defTabSz="685800" fontAlgn="auto">
              <a:buFont typeface="Arial" panose="020B0604020202020204" pitchFamily="34" charset="0"/>
            </a:pPr>
            <a:r>
              <a:rPr lang="zh-CN" altLang="en-US" sz="3200" strike="noStrike" kern="1200" spc="150" normalizeH="0" baseline="0" noProof="1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药液泵完提示</a:t>
            </a:r>
            <a:endParaRPr lang="zh-CN" altLang="en-US" sz="3200" strike="noStrike" kern="1200" spc="150" normalizeH="0" baseline="0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  <a:p>
            <a:pPr defTabSz="685800" fontAlgn="auto">
              <a:buFont typeface="Arial" panose="020B0604020202020204" pitchFamily="34" charset="0"/>
            </a:pPr>
            <a:r>
              <a:rPr lang="zh-CN" altLang="en-US" sz="3200" strike="noStrike" kern="1200" spc="150" normalizeH="0" baseline="0" noProof="1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堵塞提示</a:t>
            </a:r>
            <a:r>
              <a:rPr lang="en-US" altLang="zh-CN" sz="3200" strike="noStrike" kern="1200" spc="150" normalizeH="0" baseline="0" noProof="1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—</a:t>
            </a:r>
            <a:r>
              <a:rPr sz="2400" strike="noStrike" kern="1200" spc="150" normalizeH="0" baseline="0" noProof="1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立即查找原因</a:t>
            </a:r>
            <a:endParaRPr sz="2400" strike="noStrike" kern="1200" spc="150" normalizeH="0" baseline="0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  <a:p>
            <a:pPr defTabSz="685800" fontAlgn="auto">
              <a:buFont typeface="Arial" panose="020B0604020202020204" pitchFamily="34" charset="0"/>
            </a:pPr>
            <a:endParaRPr sz="2400" strike="noStrike" kern="1200" spc="150" normalizeH="0" baseline="0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  <a:p>
            <a:pPr defTabSz="685800" fontAlgn="auto">
              <a:buFont typeface="Arial" panose="020B0604020202020204" pitchFamily="34" charset="0"/>
            </a:pPr>
            <a:r>
              <a:rPr lang="zh-CN" altLang="en-US" sz="3200" strike="noStrike" kern="1200" spc="150" normalizeH="0" baseline="0" noProof="1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电源提示</a:t>
            </a:r>
            <a:r>
              <a:rPr lang="en-US" altLang="zh-CN" sz="3200" strike="noStrike" kern="1200" spc="150" normalizeH="0" baseline="0" noProof="1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—</a:t>
            </a:r>
            <a:r>
              <a:rPr lang="zh-CN" altLang="en-US" sz="2400" strike="noStrike" kern="1200" spc="150" normalizeH="0" baseline="0" noProof="1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电源脱落，接触不良，内置电池耗尽</a:t>
            </a:r>
            <a:endParaRPr lang="zh-CN" altLang="en-US" sz="2400" strike="noStrike" kern="1200" spc="150" normalizeH="0" baseline="0" noProof="1"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  <a:p>
            <a:pPr defTabSz="685800" fontAlgn="auto">
              <a:buFont typeface="Arial" panose="020B0604020202020204" pitchFamily="34" charset="0"/>
            </a:pPr>
            <a:r>
              <a:rPr lang="zh-CN" altLang="en-US" sz="3200" strike="noStrike" kern="1200" spc="150" normalizeH="0" baseline="0" noProof="1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设定总量结束提示</a:t>
            </a:r>
            <a:endParaRPr lang="zh-CN" altLang="en-US" sz="3200" strike="noStrike" kern="1200" spc="150" normalizeH="0" baseline="0" noProof="1">
              <a:latin typeface="Arial" panose="020B0604020202020204" pitchFamily="3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  <a:p>
            <a:pPr defTabSz="685800" fontAlgn="auto">
              <a:buFont typeface="Arial" panose="020B0604020202020204" pitchFamily="34" charset="0"/>
            </a:pPr>
            <a:endParaRPr lang="zh-CN" altLang="en-US" sz="3200" strike="noStrike" kern="1200" spc="150" normalizeH="0" baseline="0" noProof="1">
              <a:latin typeface="Arial" panose="020B0604020202020204" pitchFamily="3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9675" y="598170"/>
            <a:ext cx="3622675" cy="27171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标题 1"/>
          <p:cNvSpPr>
            <a:spLocks noGrp="1"/>
          </p:cNvSpPr>
          <p:nvPr>
            <p:ph type="title"/>
          </p:nvPr>
        </p:nvSpPr>
        <p:spPr>
          <a:xfrm>
            <a:off x="501650" y="442913"/>
            <a:ext cx="8140700" cy="442913"/>
          </a:xfrm>
        </p:spPr>
        <p:txBody>
          <a:bodyPr wrap="square" lIns="90170" tIns="46990" rIns="90170" bIns="46990" rtlCol="0" anchor="ctr" anchorCtr="0">
            <a:normAutofit/>
          </a:bodyPr>
          <a:p>
            <a:pPr indent="0" defTabSz="685800" fontAlgn="auto">
              <a:buNone/>
            </a:pPr>
            <a:r>
              <a:rPr lang="zh-CN" altLang="en-US" strike="noStrike" kern="1200" spc="200" normalizeH="0" baseline="0" noProof="1">
                <a:latin typeface="Arial" panose="020B0604020202020204" pitchFamily="34" charset="0"/>
                <a:ea typeface="微软雅黑" panose="020B0503020204020204" charset="-122"/>
                <a:cs typeface="+mj-cs"/>
                <a:sym typeface="微软雅黑" panose="020B0503020204020204" charset="-122"/>
              </a:rPr>
              <a:t>使用过程中的注意事项</a:t>
            </a:r>
            <a:endParaRPr lang="zh-CN" altLang="en-US" strike="noStrike" kern="1200" spc="200" normalizeH="0" baseline="0" noProof="1">
              <a:latin typeface="Arial" panose="020B0604020202020204" pitchFamily="34" charset="0"/>
              <a:ea typeface="微软雅黑" panose="020B0503020204020204" charset="-122"/>
              <a:cs typeface="+mj-cs"/>
              <a:sym typeface="微软雅黑" panose="020B0503020204020204" charset="-122"/>
            </a:endParaRPr>
          </a:p>
        </p:txBody>
      </p:sp>
      <p:sp>
        <p:nvSpPr>
          <p:cNvPr id="24578" name="内容占位符 2"/>
          <p:cNvSpPr>
            <a:spLocks noGrp="1"/>
          </p:cNvSpPr>
          <p:nvPr>
            <p:ph idx="1"/>
          </p:nvPr>
        </p:nvSpPr>
        <p:spPr>
          <a:xfrm>
            <a:off x="501650" y="952500"/>
            <a:ext cx="8140700" cy="5389563"/>
          </a:xfrm>
        </p:spPr>
        <p:txBody>
          <a:bodyPr wrap="square" lIns="90170" tIns="46990" rIns="90170" bIns="46990" rtlCol="0" anchor="t">
            <a:normAutofit/>
          </a:bodyPr>
          <a:p>
            <a:pPr defTabSz="685800" fontAlgn="auto">
              <a:buFont typeface="Arial" panose="020B0604020202020204" pitchFamily="34" charset="0"/>
            </a:pPr>
            <a:r>
              <a:rPr lang="zh-CN" altLang="en-US" sz="3200" strike="noStrike" kern="1200" spc="150" normalizeH="0" baseline="0" noProof="1">
                <a:latin typeface="Arial" panose="020B0604020202020204" pitchFamily="3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1、注射器上输液贴正确贴法：安装时，刻度向外，输液贴在尾部</a:t>
            </a:r>
            <a:endParaRPr lang="zh-CN" altLang="en-US" sz="3200" strike="noStrike" kern="1200" spc="150" normalizeH="0" baseline="0" noProof="1">
              <a:latin typeface="Arial" panose="020B0604020202020204" pitchFamily="3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  <a:p>
            <a:pPr defTabSz="685800" fontAlgn="auto">
              <a:buFont typeface="Arial" panose="020B0604020202020204" pitchFamily="34" charset="0"/>
            </a:pPr>
            <a:r>
              <a:rPr lang="zh-CN" altLang="en-US" sz="3200" strike="noStrike" kern="1200" spc="150" normalizeH="0" baseline="0" noProof="1">
                <a:latin typeface="Arial" panose="020B0604020202020204" pitchFamily="3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2、尽量单独使用一条静脉通路，尤其是强心药，升压、降压药</a:t>
            </a:r>
            <a:endParaRPr lang="zh-CN" altLang="en-US" sz="3200" strike="noStrike" kern="1200" spc="150" normalizeH="0" baseline="0" noProof="1">
              <a:latin typeface="Arial" panose="020B0604020202020204" pitchFamily="3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  <a:p>
            <a:pPr defTabSz="685800" fontAlgn="auto">
              <a:buFont typeface="Arial" panose="020B0604020202020204" pitchFamily="34" charset="0"/>
            </a:pPr>
            <a:r>
              <a:rPr lang="zh-CN" altLang="en-US" sz="3200" strike="noStrike" kern="1200" spc="150" normalizeH="0" baseline="0" noProof="1">
                <a:latin typeface="Arial" panose="020B0604020202020204" pitchFamily="3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3、更换方法：按暂停键，延长管近注射器处反折更换，防止进入空气，动作迅速</a:t>
            </a:r>
            <a:endParaRPr lang="zh-CN" altLang="en-US" sz="3200" strike="noStrike" kern="1200" spc="150" normalizeH="0" baseline="0" noProof="1">
              <a:latin typeface="Arial" panose="020B0604020202020204" pitchFamily="3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  <a:p>
            <a:pPr defTabSz="685800" fontAlgn="auto">
              <a:buFont typeface="Arial" panose="020B0604020202020204" pitchFamily="34" charset="0"/>
            </a:pPr>
            <a:r>
              <a:rPr lang="zh-CN" altLang="en-US" sz="3200" strike="noStrike" kern="1200" spc="150" normalizeH="0" baseline="0" noProof="1">
                <a:latin typeface="Arial" panose="020B0604020202020204" pitchFamily="34" charset="0"/>
                <a:ea typeface="微软雅黑" panose="020B0503020204020204" charset="-122"/>
                <a:cs typeface="+mn-cs"/>
                <a:sym typeface="微软雅黑" panose="020B0503020204020204" charset="-122"/>
              </a:rPr>
              <a:t>4、24小时更换药物、延长管</a:t>
            </a:r>
            <a:endParaRPr lang="zh-CN" altLang="en-US" sz="3200" strike="noStrike" kern="1200" spc="150" normalizeH="0" baseline="0" noProof="1">
              <a:latin typeface="Arial" panose="020B0604020202020204" pitchFamily="34" charset="0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6068060" y="1153795"/>
            <a:ext cx="893445" cy="18002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3"/>
          </p:nvPr>
        </p:nvSpPr>
        <p:spPr/>
        <p:txBody>
          <a:bodyPr/>
          <a:p>
            <a:r>
              <a:rPr lang="zh-CN" altLang="en-US"/>
              <a:t>谢谢</a:t>
            </a:r>
            <a:r>
              <a:rPr lang="en-US" altLang="zh-CN"/>
              <a:t>~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TEMPLATE_CATEGORY" val="custom"/>
  <p:tag name="KSO_WM_TEMPLATE_INDEX" val="20204359"/>
</p:tagLst>
</file>

<file path=ppt/tags/tag101.xml><?xml version="1.0" encoding="utf-8"?>
<p:tagLst xmlns:p="http://schemas.openxmlformats.org/presentationml/2006/main">
  <p:tag name="KSO_WM_TEMPLATE_CATEGORY" val="custom"/>
  <p:tag name="KSO_WM_TEMPLATE_INDEX" val="20204359"/>
</p:tagLst>
</file>

<file path=ppt/tags/tag102.xml><?xml version="1.0" encoding="utf-8"?>
<p:tagLst xmlns:p="http://schemas.openxmlformats.org/presentationml/2006/main">
  <p:tag name="KSO_WM_TEMPLATE_CATEGORY" val="custom"/>
  <p:tag name="KSO_WM_TEMPLATE_INDEX" val="20204359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4359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59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59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359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5、19、22、23、24、25、26、29、34、39、42、43"/>
</p:tagLst>
</file>

<file path=ppt/tags/tag97.xml><?xml version="1.0" encoding="utf-8"?>
<p:tagLst xmlns:p="http://schemas.openxmlformats.org/presentationml/2006/main">
  <p:tag name="KSO_WM_TEMPLATE_CATEGORY" val="custom"/>
  <p:tag name="KSO_WM_TEMPLATE_INDEX" val="20204359"/>
</p:tagLst>
</file>

<file path=ppt/tags/tag98.xml><?xml version="1.0" encoding="utf-8"?>
<p:tagLst xmlns:p="http://schemas.openxmlformats.org/presentationml/2006/main">
  <p:tag name="KSO_WM_TEMPLATE_CATEGORY" val="custom"/>
  <p:tag name="KSO_WM_TEMPLATE_INDEX" val="20204359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4359"/>
</p:tagLst>
</file>

<file path=ppt/theme/theme1.xml><?xml version="1.0" encoding="utf-8"?>
<a:theme xmlns:a="http://schemas.openxmlformats.org/drawingml/2006/main" name="Office 主题​​">
  <a:themeElements>
    <a:clrScheme name="自定义 50">
      <a:dk1>
        <a:srgbClr val="000000"/>
      </a:dk1>
      <a:lt1>
        <a:srgbClr val="FFFFFF"/>
      </a:lt1>
      <a:dk2>
        <a:srgbClr val="EAF1F6"/>
      </a:dk2>
      <a:lt2>
        <a:srgbClr val="FFFFFF"/>
      </a:lt2>
      <a:accent1>
        <a:srgbClr val="476BAB"/>
      </a:accent1>
      <a:accent2>
        <a:srgbClr val="267793"/>
      </a:accent2>
      <a:accent3>
        <a:srgbClr val="2E7861"/>
      </a:accent3>
      <a:accent4>
        <a:srgbClr val="53703E"/>
      </a:accent4>
      <a:accent5>
        <a:srgbClr val="866134"/>
      </a:accent5>
      <a:accent6>
        <a:srgbClr val="AB5345"/>
      </a:accent6>
      <a:hlink>
        <a:srgbClr val="0563C1"/>
      </a:hlink>
      <a:folHlink>
        <a:srgbClr val="954E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517</Words>
  <Application>WPS 演示</Application>
  <PresentationFormat/>
  <Paragraphs>44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汉仪旗黑-85S</vt:lpstr>
      <vt:lpstr>Arial Unicode MS</vt:lpstr>
      <vt:lpstr>黑体</vt:lpstr>
      <vt:lpstr>Calibri</vt:lpstr>
      <vt:lpstr>Office 主题​​</vt:lpstr>
      <vt:lpstr>微量注射泵的使用</vt:lpstr>
      <vt:lpstr>微量注射泵简介</vt:lpstr>
      <vt:lpstr>PowerPoint 演示文稿</vt:lpstr>
      <vt:lpstr>ICU常用药物配置剂量</vt:lpstr>
      <vt:lpstr>常发生的报警提示：</vt:lpstr>
      <vt:lpstr>使用过程中的注意事项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微量注射泵的使用</dc:title>
  <dc:creator>Administrator</dc:creator>
  <cp:lastModifiedBy>Administrator</cp:lastModifiedBy>
  <cp:revision>13</cp:revision>
  <dcterms:created xsi:type="dcterms:W3CDTF">2020-10-22T05:54:00Z</dcterms:created>
  <dcterms:modified xsi:type="dcterms:W3CDTF">2020-10-24T11:58:58Z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