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2" r:id="rId7"/>
    <p:sldId id="261" r:id="rId8"/>
    <p:sldId id="263" r:id="rId9"/>
    <p:sldId id="264" r:id="rId10"/>
    <p:sldId id="265" r:id="rId11"/>
    <p:sldId id="266" r:id="rId12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838200" y="365125"/>
            <a:ext cx="105156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186774" y="1778438"/>
            <a:ext cx="4873574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186774" y="2665379"/>
            <a:ext cx="4873574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56938" y="1778438"/>
            <a:ext cx="4897576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56938" y="2665379"/>
            <a:ext cx="4897576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416534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4165349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7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46990" y="284480"/>
            <a:ext cx="7696200" cy="1884680"/>
          </a:xfrm>
        </p:spPr>
        <p:txBody>
          <a:bodyPr/>
          <a:p>
            <a:r>
              <a:rPr lang="zh-CN" altLang="en-US" sz="5400" b="1"/>
              <a:t>气管插管患者口腔护理</a:t>
            </a:r>
            <a:endParaRPr lang="zh-CN" altLang="en-US" sz="5400" b="1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B05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456055" y="1075055"/>
            <a:ext cx="4601845" cy="2387600"/>
          </a:xfrm>
        </p:spPr>
        <p:txBody>
          <a:bodyPr/>
          <a:p>
            <a:r>
              <a:rPr lang="zh-CN" altLang="en-US"/>
              <a:t>谢谢</a:t>
            </a:r>
            <a:endParaRPr lang="zh-CN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7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46355" y="71755"/>
            <a:ext cx="12115165" cy="1732280"/>
          </a:xfrm>
        </p:spPr>
        <p:txBody>
          <a:bodyPr/>
          <a:p>
            <a:r>
              <a:rPr lang="zh-CN" altLang="en-US"/>
              <a:t>气管插管患者口腔护理的重要性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6216650" y="3403600"/>
            <a:ext cx="5944235" cy="2981960"/>
          </a:xfrm>
        </p:spPr>
        <p:txBody>
          <a:bodyPr>
            <a:normAutofit lnSpcReduction="20000"/>
          </a:bodyPr>
          <a:p>
            <a:r>
              <a:rPr lang="zh-CN" altLang="en-US"/>
              <a:t>1.口腔的自净能力缺失，导致口腔内细菌不断聚集，牙</a:t>
            </a:r>
            <a:endParaRPr lang="zh-CN" altLang="en-US"/>
          </a:p>
          <a:p>
            <a:r>
              <a:rPr lang="zh-CN" altLang="en-US"/>
              <a:t>菌斑形成增多。</a:t>
            </a:r>
            <a:endParaRPr lang="zh-CN" altLang="en-US"/>
          </a:p>
          <a:p>
            <a:r>
              <a:rPr lang="zh-CN" altLang="en-US"/>
              <a:t>2.牙菌斑细菌的繁殖和转移、VAP</a:t>
            </a:r>
            <a:endParaRPr lang="zh-CN" altLang="en-US"/>
          </a:p>
        </p:txBody>
      </p:sp>
      <p:pic>
        <p:nvPicPr>
          <p:cNvPr id="4" name="图片 3" descr="image01413 (1)_看图王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355" y="1667510"/>
            <a:ext cx="6070600" cy="516826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 descr="微信图片_2020102121583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66315" y="170815"/>
            <a:ext cx="7659370" cy="651573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0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-15240" y="26035"/>
            <a:ext cx="12176125" cy="1503045"/>
          </a:xfrm>
        </p:spPr>
        <p:txBody>
          <a:bodyPr/>
          <a:p>
            <a:r>
              <a:rPr lang="zh-CN" altLang="en-US"/>
              <a:t>口腔护理前的口腔评估流程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6094730" y="1667510"/>
            <a:ext cx="6066155" cy="5189855"/>
          </a:xfrm>
        </p:spPr>
        <p:txBody>
          <a:bodyPr>
            <a:normAutofit lnSpcReduction="20000"/>
          </a:bodyPr>
          <a:p>
            <a:endParaRPr lang="zh-CN" altLang="en-US" sz="1600"/>
          </a:p>
          <a:p>
            <a:r>
              <a:rPr lang="zh-CN" altLang="en-US" sz="1600"/>
              <a:t>出血（牙報、粘</a:t>
            </a:r>
            <a:endParaRPr lang="zh-CN" altLang="en-US" sz="1600"/>
          </a:p>
          <a:p>
            <a:r>
              <a:rPr lang="zh-CN" altLang="en-US" sz="1600"/>
              <a:t>膜、凝血状态)</a:t>
            </a:r>
            <a:endParaRPr lang="zh-CN" altLang="en-US" sz="1600"/>
          </a:p>
          <a:p>
            <a:r>
              <a:rPr lang="zh-CN" altLang="en-US" sz="1600"/>
              <a:t>其它(牙菌斑、 发红 （牙龊、舌头、</a:t>
            </a:r>
            <a:endParaRPr lang="zh-CN" altLang="en-US" sz="1600"/>
          </a:p>
          <a:p>
            <a:r>
              <a:rPr lang="zh-CN" altLang="en-US" sz="1600"/>
              <a:t>鹅口疮) 有无口腔炎)</a:t>
            </a:r>
            <a:endParaRPr lang="zh-CN" altLang="en-US" sz="1600"/>
          </a:p>
          <a:p>
            <a:r>
              <a:rPr lang="zh-CN" altLang="en-US" sz="1600"/>
              <a:t>G HOME</a:t>
            </a:r>
            <a:endParaRPr lang="zh-CN" altLang="en-US" sz="1600"/>
          </a:p>
          <a:p>
            <a:r>
              <a:rPr lang="zh-CN" altLang="en-US" sz="1600"/>
              <a:t>外部因素（插管固 口腔 溃物（大小、形状、</a:t>
            </a:r>
            <a:endParaRPr lang="zh-CN" altLang="en-US" sz="1600"/>
          </a:p>
          <a:p>
            <a:r>
              <a:rPr lang="zh-CN" altLang="en-US" sz="1600"/>
              <a:t>定胶带/丝带、吊带、 评估 数量、位置、是否传</a:t>
            </a:r>
            <a:endParaRPr lang="zh-CN" altLang="en-US" sz="1600"/>
          </a:p>
          <a:p>
            <a:r>
              <a:rPr lang="zh-CN" altLang="en-US" sz="1600"/>
              <a:t>传染性口角炎) 染)</a:t>
            </a:r>
            <a:endParaRPr lang="zh-CN" altLang="en-US" sz="1600"/>
          </a:p>
          <a:p>
            <a:r>
              <a:rPr lang="zh-CN" altLang="en-US" sz="1600"/>
              <a:t>牙齿（衰退、松动、 唾液（粘稠度、分</a:t>
            </a:r>
            <a:endParaRPr lang="zh-CN" altLang="en-US" sz="1600"/>
          </a:p>
          <a:p>
            <a:r>
              <a:rPr lang="zh-CN" altLang="en-US" sz="1600"/>
              <a:t>破损、肿胀、脈肿) 泌过度/分泌不足)</a:t>
            </a:r>
            <a:endParaRPr lang="zh-CN" altLang="en-US" sz="1600"/>
          </a:p>
          <a:p>
            <a:r>
              <a:rPr lang="zh-CN" altLang="en-US" sz="1600"/>
              <a:t>口臭（性质、酸中毒、</a:t>
            </a:r>
            <a:endParaRPr lang="zh-CN" altLang="en-US" sz="1600"/>
          </a:p>
          <a:p>
            <a:r>
              <a:rPr lang="zh-CN" altLang="en-US" sz="1600"/>
              <a:t>传染性)</a:t>
            </a:r>
            <a:endParaRPr lang="zh-CN" altLang="en-US" sz="1600"/>
          </a:p>
          <a:p>
            <a:r>
              <a:rPr lang="zh-CN" altLang="en-US" sz="1600"/>
              <a:t>科学的口腔评估是口腔护理的前提</a:t>
            </a:r>
            <a:endParaRPr lang="zh-CN" altLang="en-US" sz="1600"/>
          </a:p>
        </p:txBody>
      </p:sp>
      <p:pic>
        <p:nvPicPr>
          <p:cNvPr id="5" name="图片 4" descr="23159666_172805011030_2_看图王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5240" y="1832610"/>
            <a:ext cx="6852285" cy="502475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2D05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74295" y="87630"/>
            <a:ext cx="8039100" cy="659130"/>
          </a:xfrm>
        </p:spPr>
        <p:txBody>
          <a:bodyPr>
            <a:normAutofit/>
          </a:bodyPr>
          <a:p>
            <a:r>
              <a:rPr lang="zh-CN" altLang="en-US" sz="3600"/>
              <a:t>气管插管患者口腔护理流程</a:t>
            </a:r>
            <a:endParaRPr lang="zh-CN" altLang="en-US" sz="3600"/>
          </a:p>
        </p:txBody>
      </p:sp>
      <p:sp>
        <p:nvSpPr>
          <p:cNvPr id="9" name="文本框 8"/>
          <p:cNvSpPr txBox="1"/>
          <p:nvPr/>
        </p:nvSpPr>
        <p:spPr>
          <a:xfrm>
            <a:off x="3613150" y="927735"/>
            <a:ext cx="3121660" cy="36576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/>
              <a:t>用物准备：弯盘、止血钳子</a:t>
            </a:r>
            <a:endParaRPr lang="zh-CN" altLang="en-US"/>
          </a:p>
          <a:p>
            <a:r>
              <a:rPr lang="zh-CN" altLang="en-US"/>
              <a:t>、棉球（&gt;17个）无菌巾、</a:t>
            </a:r>
            <a:endParaRPr lang="zh-CN" altLang="en-US"/>
          </a:p>
          <a:p>
            <a:r>
              <a:rPr lang="zh-CN" altLang="en-US"/>
              <a:t>纱布、压舌板人员准备：着</a:t>
            </a:r>
            <a:endParaRPr lang="zh-CN" altLang="en-US"/>
          </a:p>
          <a:p>
            <a:r>
              <a:rPr lang="zh-CN" altLang="en-US"/>
              <a:t>装整齐 环境准备：环境整洁</a:t>
            </a:r>
            <a:endParaRPr lang="zh-CN" altLang="en-US"/>
          </a:p>
          <a:p>
            <a:r>
              <a:rPr lang="zh-CN" altLang="en-US"/>
              <a:t>，室温 牙垫、寸带、</a:t>
            </a:r>
            <a:r>
              <a:rPr lang="en-US" altLang="zh-CN"/>
              <a:t>5</a:t>
            </a:r>
            <a:r>
              <a:rPr lang="zh-CN" altLang="en-US"/>
              <a:t>毫升</a:t>
            </a:r>
            <a:endParaRPr lang="zh-CN" altLang="en-US"/>
          </a:p>
          <a:p>
            <a:r>
              <a:rPr lang="zh-CN" altLang="en-US"/>
              <a:t>注射器、胶布、手套、手电</a:t>
            </a:r>
            <a:endParaRPr lang="zh-CN" altLang="en-US"/>
          </a:p>
          <a:p>
            <a:r>
              <a:rPr lang="zh-CN" altLang="en-US"/>
              <a:t>筒、听诊器、0.9%盐水、治</a:t>
            </a:r>
            <a:endParaRPr lang="zh-CN" altLang="en-US"/>
          </a:p>
          <a:p>
            <a:r>
              <a:rPr lang="zh-CN" altLang="en-US"/>
              <a:t>疗碗、吸痰管、吸痰装置、</a:t>
            </a:r>
            <a:endParaRPr lang="zh-CN" altLang="en-US"/>
          </a:p>
          <a:p>
            <a:r>
              <a:rPr lang="zh-CN" altLang="en-US"/>
              <a:t>吸痰盐水。评估病人(插管深</a:t>
            </a:r>
            <a:endParaRPr lang="zh-CN" altLang="en-US"/>
          </a:p>
          <a:p>
            <a:r>
              <a:rPr lang="zh-CN" altLang="en-US"/>
              <a:t>度、气囊压力)解释目的听诊</a:t>
            </a:r>
            <a:endParaRPr lang="zh-CN" altLang="en-US"/>
          </a:p>
          <a:p>
            <a:r>
              <a:rPr lang="zh-CN" altLang="en-US"/>
              <a:t>肺部呼吸音，如有痰鸣音，</a:t>
            </a:r>
            <a:endParaRPr lang="zh-CN" altLang="en-US"/>
          </a:p>
          <a:p>
            <a:r>
              <a:rPr lang="zh-CN" altLang="en-US"/>
              <a:t>应先吸痰先吸痰鼻腔。</a:t>
            </a:r>
            <a:endParaRPr lang="zh-CN" altLang="en-US"/>
          </a:p>
          <a:p>
            <a:endParaRPr lang="zh-CN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2D05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85090" y="57150"/>
            <a:ext cx="7525385" cy="890905"/>
          </a:xfrm>
        </p:spPr>
        <p:txBody>
          <a:bodyPr/>
          <a:p>
            <a:r>
              <a:rPr lang="zh-CN" altLang="en-US" sz="3600"/>
              <a:t>气管插管患者口腔护理流程</a:t>
            </a:r>
            <a:endParaRPr lang="zh-CN" altLang="en-US" sz="3600"/>
          </a:p>
        </p:txBody>
      </p:sp>
      <p:sp>
        <p:nvSpPr>
          <p:cNvPr id="4" name="文本框 3"/>
          <p:cNvSpPr txBox="1"/>
          <p:nvPr/>
        </p:nvSpPr>
        <p:spPr>
          <a:xfrm>
            <a:off x="3823970" y="948055"/>
            <a:ext cx="3843655" cy="39319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/>
              <a:t>戴手套，操作者铺治疗巾于</a:t>
            </a:r>
            <a:endParaRPr lang="zh-CN" altLang="en-US"/>
          </a:p>
          <a:p>
            <a:r>
              <a:rPr lang="zh-CN" altLang="en-US"/>
              <a:t>颌下，放置治疗盘，解寸带</a:t>
            </a:r>
            <a:endParaRPr lang="zh-CN" altLang="en-US"/>
          </a:p>
          <a:p>
            <a:r>
              <a:rPr lang="zh-CN" altLang="en-US"/>
              <a:t>。撕胶布，取出牙垫，配合</a:t>
            </a:r>
            <a:endParaRPr lang="zh-CN" altLang="en-US"/>
          </a:p>
          <a:p>
            <a:r>
              <a:rPr lang="zh-CN" altLang="en-US"/>
              <a:t>者固定气管插管，操作者检</a:t>
            </a:r>
            <a:endParaRPr lang="zh-CN" altLang="en-US"/>
          </a:p>
          <a:p>
            <a:r>
              <a:rPr lang="zh-CN" altLang="en-US"/>
              <a:t>查口腔粘膜情况，观察口唇</a:t>
            </a:r>
            <a:endParaRPr lang="zh-CN" altLang="en-US"/>
          </a:p>
          <a:p>
            <a:r>
              <a:rPr lang="zh-CN" altLang="en-US"/>
              <a:t>有无破溃及口腔情况。操作</a:t>
            </a:r>
            <a:endParaRPr lang="zh-CN" altLang="en-US"/>
          </a:p>
          <a:p>
            <a:r>
              <a:rPr lang="zh-CN" altLang="en-US"/>
              <a:t>者行口腔擦拭：清点棉球数</a:t>
            </a:r>
            <a:endParaRPr lang="zh-CN" altLang="en-US"/>
          </a:p>
          <a:p>
            <a:r>
              <a:rPr lang="zh-CN" altLang="en-US"/>
              <a:t>量，护干棉球，用压舌板协</a:t>
            </a:r>
            <a:endParaRPr lang="zh-CN" altLang="en-US"/>
          </a:p>
          <a:p>
            <a:r>
              <a:rPr lang="zh-CN" altLang="en-US"/>
              <a:t>助按顺序擦拭口腔,直到口腔</a:t>
            </a:r>
            <a:endParaRPr lang="zh-CN" altLang="en-US"/>
          </a:p>
          <a:p>
            <a:r>
              <a:rPr lang="zh-CN" altLang="en-US"/>
              <a:t>清洁无异味。擦洗完毕，清</a:t>
            </a:r>
            <a:endParaRPr lang="zh-CN" altLang="en-US"/>
          </a:p>
          <a:p>
            <a:r>
              <a:rPr lang="zh-CN" altLang="en-US"/>
              <a:t>点棉球数量（共17个棉球）</a:t>
            </a:r>
            <a:endParaRPr lang="zh-CN" altLang="en-US"/>
          </a:p>
          <a:p>
            <a:r>
              <a:rPr lang="zh-CN" altLang="en-US"/>
              <a:t>，撤去污物更换牙垫，纱布</a:t>
            </a:r>
            <a:endParaRPr lang="zh-CN" altLang="en-US"/>
          </a:p>
          <a:p>
            <a:r>
              <a:rPr lang="zh-CN" altLang="en-US"/>
              <a:t>放于口角两侧，</a:t>
            </a:r>
            <a:r>
              <a:rPr lang="zh-CN" altLang="en-US">
                <a:sym typeface="+mn-ea"/>
              </a:rPr>
              <a:t>贴胶布,寸带</a:t>
            </a:r>
            <a:endParaRPr lang="zh-CN" altLang="en-US">
              <a:sym typeface="+mn-ea"/>
            </a:endParaRPr>
          </a:p>
          <a:p>
            <a:r>
              <a:rPr lang="zh-CN" altLang="en-US">
                <a:sym typeface="+mn-ea"/>
              </a:rPr>
              <a:t>妥善</a:t>
            </a:r>
            <a:r>
              <a:rPr lang="zh-CN" altLang="en-US"/>
              <a:t>固定。</a:t>
            </a:r>
            <a:endParaRPr lang="zh-CN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2D05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4670425" y="1226820"/>
            <a:ext cx="2776855" cy="228854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endParaRPr lang="zh-CN" altLang="en-US"/>
          </a:p>
          <a:p>
            <a:r>
              <a:rPr lang="zh-CN" altLang="en-US">
                <a:sym typeface="+mn-ea"/>
              </a:rPr>
              <a:t>再次评估气管插管深度、气囊压力、寸带松紧，听诊肺部呼吸音，必要</a:t>
            </a:r>
            <a:endParaRPr lang="zh-CN" altLang="en-US">
              <a:sym typeface="+mn-ea"/>
            </a:endParaRPr>
          </a:p>
          <a:p>
            <a:r>
              <a:rPr lang="zh-CN" altLang="en-US">
                <a:sym typeface="+mn-ea"/>
              </a:rPr>
              <a:t>时予吸痰协助病人取舒适体位，整理床单位，清醒病人作好解释正确处理污物，洗手，记录</a:t>
            </a:r>
            <a:endParaRPr lang="zh-CN" altLang="en-US"/>
          </a:p>
        </p:txBody>
      </p:sp>
      <p:sp>
        <p:nvSpPr>
          <p:cNvPr id="7" name="文本框 6"/>
          <p:cNvSpPr txBox="1"/>
          <p:nvPr/>
        </p:nvSpPr>
        <p:spPr>
          <a:xfrm>
            <a:off x="90170" y="188595"/>
            <a:ext cx="6735445" cy="6400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ctr"/>
            <a:r>
              <a:rPr lang="zh-CN" altLang="en-US" sz="360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+mn-ea"/>
              </a:rPr>
              <a:t>气管插管患者口腔护理流程</a:t>
            </a:r>
            <a:endParaRPr lang="zh-CN" altLang="en-US" sz="3600">
              <a:ln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sym typeface="+mn-e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5250" y="72390"/>
            <a:ext cx="7533005" cy="614680"/>
          </a:xfrm>
        </p:spPr>
        <p:txBody>
          <a:bodyPr>
            <a:normAutofit/>
          </a:bodyPr>
          <a:p>
            <a:r>
              <a:rPr lang="zh-CN" altLang="en-US" sz="3600"/>
              <a:t>操作时的注意事项</a:t>
            </a:r>
            <a:endParaRPr lang="zh-CN" altLang="en-US" sz="3600"/>
          </a:p>
        </p:txBody>
      </p:sp>
      <p:sp>
        <p:nvSpPr>
          <p:cNvPr id="4" name="文本框 3"/>
          <p:cNvSpPr txBox="1"/>
          <p:nvPr/>
        </p:nvSpPr>
        <p:spPr>
          <a:xfrm>
            <a:off x="247015" y="1641475"/>
            <a:ext cx="6566535" cy="228854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1600"/>
              <a:t>1、操作过程中抬高床头&gt;30°，操作过程中气管插管需要护士一直扶着，保持插管的位置及深度。</a:t>
            </a:r>
            <a:endParaRPr lang="zh-CN" altLang="en-US" sz="1600"/>
          </a:p>
          <a:p>
            <a:r>
              <a:rPr lang="zh-CN" altLang="en-US" sz="1600"/>
              <a:t>2、吸引压力要低，以刚好能吸出为宜(压力过大损伤口腔粘膜)。操作要缓慢，吸引时注意观察患者面色及有无呛咳，发现异常，立即停止操作。</a:t>
            </a:r>
            <a:endParaRPr lang="zh-CN" altLang="en-US" sz="1600"/>
          </a:p>
          <a:p>
            <a:r>
              <a:rPr lang="zh-CN" altLang="en-US" sz="1600"/>
              <a:t>3、操作中确保患者安全，如对清醒患者充分解释等，取得患者的合作。</a:t>
            </a:r>
            <a:endParaRPr lang="zh-CN" altLang="en-US" sz="1600"/>
          </a:p>
          <a:p>
            <a:r>
              <a:rPr lang="zh-CN" altLang="en-US" sz="1600"/>
              <a:t>4、意识不清或烦躁的患者遵医嘱使用镇静后再行操作。</a:t>
            </a:r>
            <a:endParaRPr lang="zh-CN" altLang="en-US" sz="1600"/>
          </a:p>
          <a:p>
            <a:r>
              <a:rPr lang="zh-CN" altLang="en-US" sz="1600"/>
              <a:t>5、操作前须彻底吸痰，观察有无牙齿松动和口腔活动性出血。</a:t>
            </a:r>
            <a:endParaRPr lang="zh-CN" altLang="en-US" sz="1600"/>
          </a:p>
          <a:p>
            <a:r>
              <a:rPr lang="zh-CN" altLang="en-US" sz="1600"/>
              <a:t>6、气囊适当充气，防止口腔分泌物及口腔护理液顺气管流入下呼吸道造成肺部感染。</a:t>
            </a:r>
            <a:endParaRPr lang="zh-CN" altLang="en-US" sz="16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937260" y="93345"/>
            <a:ext cx="4544695" cy="6400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ctr"/>
            <a:r>
              <a:rPr lang="zh-CN" altLang="en-US" sz="3600" b="1">
                <a:sym typeface="+mn-ea"/>
              </a:rPr>
              <a:t>操作时的注意事项</a:t>
            </a:r>
            <a:endParaRPr lang="zh-CN" altLang="en-US" sz="3600" b="1"/>
          </a:p>
        </p:txBody>
      </p:sp>
      <p:sp>
        <p:nvSpPr>
          <p:cNvPr id="5" name="文本框 4"/>
          <p:cNvSpPr txBox="1"/>
          <p:nvPr/>
        </p:nvSpPr>
        <p:spPr>
          <a:xfrm>
            <a:off x="216535" y="1414145"/>
            <a:ext cx="6425565" cy="28371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/>
              <a:t>7、操作过程中注意观患者生命体征变化，保持管道位置。</a:t>
            </a:r>
            <a:endParaRPr lang="zh-CN" altLang="en-US"/>
          </a:p>
          <a:p>
            <a:r>
              <a:rPr lang="zh-CN" altLang="en-US"/>
              <a:t>8、有松动的牙齿用手术丝线或缝衣服线固定线绳固定于口腔外，防止牙齿脱落记得交班。 </a:t>
            </a:r>
            <a:endParaRPr lang="zh-CN" altLang="en-US"/>
          </a:p>
          <a:p>
            <a:r>
              <a:rPr lang="zh-CN" altLang="en-US"/>
              <a:t>9、口腔擦拭后需吸尽擦洗液及分泌物，减少气囊周围渗漏的发生。</a:t>
            </a:r>
            <a:endParaRPr lang="zh-CN" altLang="en-US"/>
          </a:p>
          <a:p>
            <a:r>
              <a:rPr lang="zh-CN" altLang="en-US"/>
              <a:t>10、擦拭过程中观察患者有无呛咳、呕吐、缺氧，保持血氧饱和度大于90%。</a:t>
            </a:r>
            <a:endParaRPr lang="zh-CN" altLang="en-US"/>
          </a:p>
          <a:p>
            <a:r>
              <a:rPr lang="zh-CN" altLang="en-US"/>
              <a:t>11、切勿吸舌根的部位，以免刺激引起恶心、呕吐。</a:t>
            </a:r>
            <a:endParaRPr lang="zh-CN" altLang="en-US"/>
          </a:p>
          <a:p>
            <a:r>
              <a:rPr lang="zh-CN" altLang="en-US"/>
              <a:t>12、嘴唇干裂者涂唇膏。</a:t>
            </a:r>
            <a:endParaRPr lang="zh-CN" altLang="en-US"/>
          </a:p>
          <a:p>
            <a:r>
              <a:rPr lang="zh-CN" altLang="en-US"/>
              <a:t>13、传染病人的用物按消毒隔离原则处理。</a:t>
            </a:r>
            <a:endParaRPr lang="zh-CN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1116</Words>
  <Application>WPS 演示</Application>
  <PresentationFormat>宽屏</PresentationFormat>
  <Paragraphs>83</Paragraphs>
  <Slides>10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8" baseType="lpstr">
      <vt:lpstr>Arial</vt:lpstr>
      <vt:lpstr>宋体</vt:lpstr>
      <vt:lpstr>Wingdings</vt:lpstr>
      <vt:lpstr>Calibri Light</vt:lpstr>
      <vt:lpstr>Calibri</vt:lpstr>
      <vt:lpstr>微软雅黑</vt:lpstr>
      <vt:lpstr>Arial Unicode MS</vt:lpstr>
      <vt:lpstr>Office 主题</vt:lpstr>
      <vt:lpstr>气管插管患者口腔护理</vt:lpstr>
      <vt:lpstr>气管插管患者口腔护理的重要性</vt:lpstr>
      <vt:lpstr>PowerPoint 演示文稿</vt:lpstr>
      <vt:lpstr>口腔护理前的口腔评估流程</vt:lpstr>
      <vt:lpstr>气管插管患者口腔护理流程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4</cp:revision>
  <dcterms:created xsi:type="dcterms:W3CDTF">2020-10-21T23:27:00Z</dcterms:created>
  <dcterms:modified xsi:type="dcterms:W3CDTF">2020-10-22T02:58:15Z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2052-10.1.0.5866</vt:lpwstr>
  </property>
</Properties>
</file>